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ter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4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0835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642110"/>
            <a:ext cx="7415927" cy="2235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800"/>
              </a:lnSpc>
              <a:buNone/>
            </a:pPr>
            <a:r>
              <a:rPr lang="en-US" sz="7000" b="1" kern="0" spc="-14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Aspects of My Projects</a:t>
            </a:r>
            <a:endParaRPr lang="en-US" sz="7000" dirty="0"/>
          </a:p>
        </p:txBody>
      </p:sp>
      <p:sp>
        <p:nvSpPr>
          <p:cNvPr id="4" name="Text 1"/>
          <p:cNvSpPr/>
          <p:nvPr/>
        </p:nvSpPr>
        <p:spPr>
          <a:xfrm>
            <a:off x="6350437" y="424838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 development showcase: Todo List and Quiz Applications.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4921091"/>
            <a:ext cx="7415927" cy="1666280"/>
          </a:xfrm>
          <a:prstGeom prst="roundRect">
            <a:avLst>
              <a:gd name="adj" fmla="val 6223"/>
            </a:avLst>
          </a:prstGeom>
          <a:solidFill>
            <a:srgbClr val="1C113B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7253" y="5295543"/>
            <a:ext cx="308610" cy="24681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152680" y="5229582"/>
            <a:ext cx="636686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ANUJ RAO (2200290120041)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7152680" y="5846802"/>
            <a:ext cx="636686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CS 5A</a:t>
            </a:r>
            <a:endParaRPr lang="en-US" sz="1900" dirty="0"/>
          </a:p>
        </p:txBody>
      </p:sp>
      <p:sp>
        <p:nvSpPr>
          <p:cNvPr id="9" name="Rectangle 8"/>
          <p:cNvSpPr/>
          <p:nvPr/>
        </p:nvSpPr>
        <p:spPr>
          <a:xfrm>
            <a:off x="12853555" y="7710055"/>
            <a:ext cx="1641763" cy="446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69131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kern="0" spc="-102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Overview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3996214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Todo List App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4648081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Responsive task management solution.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96214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Quiz App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5372695" y="4648081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platform for knowledge assessment.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96214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Objective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9881354" y="4648081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 skills, learn new technologies.</a:t>
            </a:r>
            <a:endParaRPr lang="en-US" sz="1900" dirty="0"/>
          </a:p>
        </p:txBody>
      </p:sp>
      <p:sp>
        <p:nvSpPr>
          <p:cNvPr id="9" name="Rectangle 8"/>
          <p:cNvSpPr/>
          <p:nvPr/>
        </p:nvSpPr>
        <p:spPr>
          <a:xfrm>
            <a:off x="12853555" y="7710055"/>
            <a:ext cx="1641763" cy="446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8161" y="591979"/>
            <a:ext cx="5638324" cy="704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kern="0" spc="-8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Todo List Application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161" y="1619012"/>
            <a:ext cx="536972" cy="53697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38161" y="2370773"/>
            <a:ext cx="281916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Manage Tasks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38161" y="2852023"/>
            <a:ext cx="7640479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Efficiently organize daily activities.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8161" y="3840004"/>
            <a:ext cx="536972" cy="53697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38161" y="4591764"/>
            <a:ext cx="281916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Edit &amp; Delete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6238161" y="5073015"/>
            <a:ext cx="7640479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Modify or remove tasks as needed.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38161" y="6060996"/>
            <a:ext cx="536972" cy="53697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38161" y="6812756"/>
            <a:ext cx="2819162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Mark Completed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38161" y="7294007"/>
            <a:ext cx="7640479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kern="0" spc="-34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progress with completion feature.</a:t>
            </a:r>
            <a:endParaRPr lang="en-US" sz="1650" dirty="0"/>
          </a:p>
        </p:txBody>
      </p:sp>
      <p:sp>
        <p:nvSpPr>
          <p:cNvPr id="13" name="Rectangle 12"/>
          <p:cNvSpPr/>
          <p:nvPr/>
        </p:nvSpPr>
        <p:spPr>
          <a:xfrm>
            <a:off x="12853555" y="7710055"/>
            <a:ext cx="1641763" cy="446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8059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6529" y="3527941"/>
            <a:ext cx="6074331" cy="7561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950"/>
              </a:lnSpc>
              <a:buNone/>
            </a:pPr>
            <a:r>
              <a:rPr lang="en-US" sz="4750" b="1" kern="0" spc="-95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Todo List Technologies</a:t>
            </a:r>
            <a:endParaRPr lang="en-US" sz="4750" dirty="0"/>
          </a:p>
        </p:txBody>
      </p:sp>
      <p:sp>
        <p:nvSpPr>
          <p:cNvPr id="4" name="Shape 1"/>
          <p:cNvSpPr/>
          <p:nvPr/>
        </p:nvSpPr>
        <p:spPr>
          <a:xfrm>
            <a:off x="806529" y="4629745"/>
            <a:ext cx="6393537" cy="1361003"/>
          </a:xfrm>
          <a:prstGeom prst="roundRect">
            <a:avLst>
              <a:gd name="adj" fmla="val 71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4535" y="4867751"/>
            <a:ext cx="3024664" cy="378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HTML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044535" y="5384006"/>
            <a:ext cx="5917525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Structured content for seamless user experience.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7430452" y="4629745"/>
            <a:ext cx="6393537" cy="1361003"/>
          </a:xfrm>
          <a:prstGeom prst="roundRect">
            <a:avLst>
              <a:gd name="adj" fmla="val 71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68458" y="4867751"/>
            <a:ext cx="3024664" cy="378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CSS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7668458" y="5384006"/>
            <a:ext cx="5917525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Responsive design for all devices.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06529" y="6221135"/>
            <a:ext cx="6393537" cy="1361003"/>
          </a:xfrm>
          <a:prstGeom prst="roundRect">
            <a:avLst>
              <a:gd name="adj" fmla="val 71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4535" y="6459141"/>
            <a:ext cx="3024664" cy="378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JavaScript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1044535" y="6975396"/>
            <a:ext cx="5917525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 functionality for task management.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7430452" y="6221135"/>
            <a:ext cx="6393537" cy="1361003"/>
          </a:xfrm>
          <a:prstGeom prst="roundRect">
            <a:avLst>
              <a:gd name="adj" fmla="val 711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68458" y="6459141"/>
            <a:ext cx="3024664" cy="378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Local Storage</a:t>
            </a:r>
            <a:endParaRPr lang="en-US" sz="2350" dirty="0"/>
          </a:p>
        </p:txBody>
      </p:sp>
      <p:sp>
        <p:nvSpPr>
          <p:cNvPr id="15" name="Text 12"/>
          <p:cNvSpPr/>
          <p:nvPr/>
        </p:nvSpPr>
        <p:spPr>
          <a:xfrm>
            <a:off x="7668458" y="6975396"/>
            <a:ext cx="5917525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Persistent data storage across sessions.</a:t>
            </a:r>
            <a:endParaRPr lang="en-US" sz="1800" dirty="0"/>
          </a:p>
        </p:txBody>
      </p:sp>
      <p:sp>
        <p:nvSpPr>
          <p:cNvPr id="16" name="Rectangle 15"/>
          <p:cNvSpPr/>
          <p:nvPr/>
        </p:nvSpPr>
        <p:spPr>
          <a:xfrm>
            <a:off x="12853555" y="7710055"/>
            <a:ext cx="1641763" cy="446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963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2938" y="2803208"/>
            <a:ext cx="4822388" cy="602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kern="0" spc="-76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Quiz Application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7303770" y="3681413"/>
            <a:ext cx="22860" cy="4041219"/>
          </a:xfrm>
          <a:prstGeom prst="roundRect">
            <a:avLst>
              <a:gd name="adj" fmla="val 337528"/>
            </a:avLst>
          </a:prstGeom>
          <a:solidFill>
            <a:srgbClr val="48367C"/>
          </a:solidFill>
          <a:ln/>
        </p:spPr>
      </p:sp>
      <p:sp>
        <p:nvSpPr>
          <p:cNvPr id="5" name="Shape 2"/>
          <p:cNvSpPr/>
          <p:nvPr/>
        </p:nvSpPr>
        <p:spPr>
          <a:xfrm>
            <a:off x="6488490" y="4083129"/>
            <a:ext cx="642938" cy="22860"/>
          </a:xfrm>
          <a:prstGeom prst="roundRect">
            <a:avLst>
              <a:gd name="adj" fmla="val 337528"/>
            </a:avLst>
          </a:prstGeom>
          <a:solidFill>
            <a:srgbClr val="48367C"/>
          </a:solidFill>
          <a:ln/>
        </p:spPr>
      </p:sp>
      <p:sp>
        <p:nvSpPr>
          <p:cNvPr id="6" name="Shape 3"/>
          <p:cNvSpPr/>
          <p:nvPr/>
        </p:nvSpPr>
        <p:spPr>
          <a:xfrm>
            <a:off x="7108567" y="3887986"/>
            <a:ext cx="413266" cy="413266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56085" y="3949898"/>
            <a:ext cx="118110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4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3893701" y="3865007"/>
            <a:ext cx="2411135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Question Display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42938" y="4276487"/>
            <a:ext cx="5661898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 multiple-choice questions clearly.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7498973" y="5001458"/>
            <a:ext cx="642938" cy="22860"/>
          </a:xfrm>
          <a:prstGeom prst="roundRect">
            <a:avLst>
              <a:gd name="adj" fmla="val 337528"/>
            </a:avLst>
          </a:prstGeom>
          <a:solidFill>
            <a:srgbClr val="48367C"/>
          </a:solidFill>
          <a:ln/>
        </p:spPr>
      </p:sp>
      <p:sp>
        <p:nvSpPr>
          <p:cNvPr id="11" name="Shape 8"/>
          <p:cNvSpPr/>
          <p:nvPr/>
        </p:nvSpPr>
        <p:spPr>
          <a:xfrm>
            <a:off x="7108567" y="4806315"/>
            <a:ext cx="413266" cy="413266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35964" y="4868228"/>
            <a:ext cx="158353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4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8325564" y="4783336"/>
            <a:ext cx="2411135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Selection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8325564" y="5194816"/>
            <a:ext cx="5661898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Allow easy answer selection.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488490" y="5827990"/>
            <a:ext cx="642938" cy="22860"/>
          </a:xfrm>
          <a:prstGeom prst="roundRect">
            <a:avLst>
              <a:gd name="adj" fmla="val 337528"/>
            </a:avLst>
          </a:prstGeom>
          <a:solidFill>
            <a:srgbClr val="48367C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8567" y="5632847"/>
            <a:ext cx="413266" cy="413266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36202" y="5694759"/>
            <a:ext cx="157996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4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3893701" y="5609868"/>
            <a:ext cx="2411135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Instant Feedback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42938" y="6021348"/>
            <a:ext cx="5661898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immediate response on answer correctness.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98973" y="6654641"/>
            <a:ext cx="642938" cy="22860"/>
          </a:xfrm>
          <a:prstGeom prst="roundRect">
            <a:avLst>
              <a:gd name="adj" fmla="val 337528"/>
            </a:avLst>
          </a:prstGeom>
          <a:solidFill>
            <a:srgbClr val="48367C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8567" y="6459498"/>
            <a:ext cx="413266" cy="413266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240012" y="6521410"/>
            <a:ext cx="150257" cy="2893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kern="0" spc="-46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8325564" y="6436519"/>
            <a:ext cx="2411135" cy="301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Score Tracking</a:t>
            </a:r>
            <a:endParaRPr lang="en-US" sz="1850" dirty="0"/>
          </a:p>
        </p:txBody>
      </p:sp>
      <p:sp>
        <p:nvSpPr>
          <p:cNvPr id="24" name="Text 21"/>
          <p:cNvSpPr/>
          <p:nvPr/>
        </p:nvSpPr>
        <p:spPr>
          <a:xfrm>
            <a:off x="8325564" y="6847999"/>
            <a:ext cx="5661898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and display user's performance.</a:t>
            </a:r>
            <a:endParaRPr lang="en-US" sz="1400" dirty="0"/>
          </a:p>
        </p:txBody>
      </p:sp>
      <p:sp>
        <p:nvSpPr>
          <p:cNvPr id="25" name="Rectangle 24"/>
          <p:cNvSpPr/>
          <p:nvPr/>
        </p:nvSpPr>
        <p:spPr>
          <a:xfrm>
            <a:off x="12853555" y="7710055"/>
            <a:ext cx="1641763" cy="446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45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8438" y="3659862"/>
            <a:ext cx="6297097" cy="786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50"/>
              </a:lnSpc>
              <a:buNone/>
            </a:pPr>
            <a:r>
              <a:rPr lang="en-US" sz="4950" b="1" kern="0" spc="-9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Quiz App Technologies</a:t>
            </a:r>
            <a:endParaRPr lang="en-US" sz="4950" dirty="0"/>
          </a:p>
        </p:txBody>
      </p:sp>
      <p:sp>
        <p:nvSpPr>
          <p:cNvPr id="4" name="Shape 1"/>
          <p:cNvSpPr/>
          <p:nvPr/>
        </p:nvSpPr>
        <p:spPr>
          <a:xfrm>
            <a:off x="838438" y="4805243"/>
            <a:ext cx="12953524" cy="2758916"/>
          </a:xfrm>
          <a:prstGeom prst="roundRect">
            <a:avLst>
              <a:gd name="adj" fmla="val 364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46058" y="4812863"/>
            <a:ext cx="12938284" cy="6859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85612" y="4964192"/>
            <a:ext cx="5986224" cy="383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HTML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7558564" y="4964192"/>
            <a:ext cx="5986224" cy="383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Structure questions and answers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846058" y="5498783"/>
            <a:ext cx="12938284" cy="6859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85612" y="5650111"/>
            <a:ext cx="5986224" cy="383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CSS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7558564" y="5650111"/>
            <a:ext cx="5986224" cy="383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Engaging and intuitive interface</a:t>
            </a:r>
            <a:endParaRPr lang="en-US" sz="1850" dirty="0"/>
          </a:p>
        </p:txBody>
      </p:sp>
      <p:sp>
        <p:nvSpPr>
          <p:cNvPr id="11" name="Shape 8"/>
          <p:cNvSpPr/>
          <p:nvPr/>
        </p:nvSpPr>
        <p:spPr>
          <a:xfrm>
            <a:off x="846058" y="6184702"/>
            <a:ext cx="12938284" cy="6859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85612" y="6336030"/>
            <a:ext cx="5986224" cy="383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JavaScript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7558564" y="6336030"/>
            <a:ext cx="5986224" cy="383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 question loading and scoring</a:t>
            </a:r>
            <a:endParaRPr lang="en-US" sz="1850" dirty="0"/>
          </a:p>
        </p:txBody>
      </p:sp>
      <p:sp>
        <p:nvSpPr>
          <p:cNvPr id="14" name="Shape 11"/>
          <p:cNvSpPr/>
          <p:nvPr/>
        </p:nvSpPr>
        <p:spPr>
          <a:xfrm>
            <a:off x="846058" y="6870621"/>
            <a:ext cx="12938284" cy="6859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85612" y="7021949"/>
            <a:ext cx="5986224" cy="383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JSON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7558564" y="7021949"/>
            <a:ext cx="5986224" cy="383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data storage for questions</a:t>
            </a:r>
            <a:endParaRPr lang="en-US" sz="1850" dirty="0"/>
          </a:p>
        </p:txBody>
      </p:sp>
      <p:sp>
        <p:nvSpPr>
          <p:cNvPr id="17" name="Rectangle 16"/>
          <p:cNvSpPr/>
          <p:nvPr/>
        </p:nvSpPr>
        <p:spPr>
          <a:xfrm>
            <a:off x="12853555" y="7710055"/>
            <a:ext cx="1641763" cy="446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02707"/>
            <a:ext cx="6480810" cy="809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350"/>
              </a:lnSpc>
              <a:buNone/>
            </a:pPr>
            <a:r>
              <a:rPr lang="en-US" sz="5100" b="1" kern="0" spc="-102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Skills Gained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6350437" y="216062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48795" y="2243852"/>
            <a:ext cx="158710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3050" dirty="0"/>
          </a:p>
        </p:txBody>
      </p:sp>
      <p:sp>
        <p:nvSpPr>
          <p:cNvPr id="6" name="Text 3"/>
          <p:cNvSpPr/>
          <p:nvPr/>
        </p:nvSpPr>
        <p:spPr>
          <a:xfrm>
            <a:off x="7152680" y="2160627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Front-end Mastery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7152680" y="2713792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Proficient in HTML, CSS, and JavaScript.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363331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21768" y="3716536"/>
            <a:ext cx="212646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3050" dirty="0"/>
          </a:p>
        </p:txBody>
      </p:sp>
      <p:sp>
        <p:nvSpPr>
          <p:cNvPr id="10" name="Text 7"/>
          <p:cNvSpPr/>
          <p:nvPr/>
        </p:nvSpPr>
        <p:spPr>
          <a:xfrm>
            <a:off x="7152680" y="3633311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Responsive Design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7152680" y="4186476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adaptable layouts for various devices.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10599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22006" y="5189220"/>
            <a:ext cx="212288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3050" dirty="0"/>
          </a:p>
        </p:txBody>
      </p:sp>
      <p:sp>
        <p:nvSpPr>
          <p:cNvPr id="14" name="Text 11"/>
          <p:cNvSpPr/>
          <p:nvPr/>
        </p:nvSpPr>
        <p:spPr>
          <a:xfrm>
            <a:off x="7152680" y="5105995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Management</a:t>
            </a:r>
            <a:endParaRPr lang="en-US" sz="2550" dirty="0"/>
          </a:p>
        </p:txBody>
      </p:sp>
      <p:sp>
        <p:nvSpPr>
          <p:cNvPr id="15" name="Text 12"/>
          <p:cNvSpPr/>
          <p:nvPr/>
        </p:nvSpPr>
        <p:spPr>
          <a:xfrm>
            <a:off x="7152680" y="5659160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local storage and JSON handling.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6350437" y="657867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15240">
            <a:solidFill>
              <a:srgbClr val="48367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27244" y="6661904"/>
            <a:ext cx="201811" cy="3888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3050" b="1" kern="0" spc="-6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3050" dirty="0"/>
          </a:p>
        </p:txBody>
      </p:sp>
      <p:sp>
        <p:nvSpPr>
          <p:cNvPr id="18" name="Text 15"/>
          <p:cNvSpPr/>
          <p:nvPr/>
        </p:nvSpPr>
        <p:spPr>
          <a:xfrm>
            <a:off x="7152680" y="6578679"/>
            <a:ext cx="3240405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50"/>
              </a:lnSpc>
              <a:buNone/>
            </a:pPr>
            <a:r>
              <a:rPr lang="en-US" sz="2550" b="1" kern="0" spc="-5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Experience</a:t>
            </a:r>
            <a:endParaRPr lang="en-US" sz="2550" dirty="0"/>
          </a:p>
        </p:txBody>
      </p:sp>
      <p:sp>
        <p:nvSpPr>
          <p:cNvPr id="19" name="Text 16"/>
          <p:cNvSpPr/>
          <p:nvPr/>
        </p:nvSpPr>
        <p:spPr>
          <a:xfrm>
            <a:off x="7152680" y="7131844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 intuitive interfaces for better engagement.</a:t>
            </a:r>
            <a:endParaRPr lang="en-US" sz="1900" dirty="0"/>
          </a:p>
        </p:txBody>
      </p:sp>
      <p:sp>
        <p:nvSpPr>
          <p:cNvPr id="20" name="Rectangle 19"/>
          <p:cNvSpPr/>
          <p:nvPr/>
        </p:nvSpPr>
        <p:spPr>
          <a:xfrm>
            <a:off x="12853555" y="7710055"/>
            <a:ext cx="1641763" cy="446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6386" y="661273"/>
            <a:ext cx="6299954" cy="787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200"/>
              </a:lnSpc>
              <a:buNone/>
            </a:pPr>
            <a:r>
              <a:rPr lang="en-US" sz="4950" b="1" kern="0" spc="-99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Learning Outcomes</a:t>
            </a:r>
            <a:endParaRPr lang="en-US" sz="4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6386" y="1808559"/>
            <a:ext cx="1199912" cy="19198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86224" y="2048470"/>
            <a:ext cx="3149918" cy="393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kern="0" spc="-5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Feedback</a:t>
            </a:r>
            <a:endParaRPr lang="en-US" sz="2450" dirty="0"/>
          </a:p>
        </p:txBody>
      </p:sp>
      <p:sp>
        <p:nvSpPr>
          <p:cNvPr id="6" name="Text 2"/>
          <p:cNvSpPr/>
          <p:nvPr/>
        </p:nvSpPr>
        <p:spPr>
          <a:xfrm>
            <a:off x="7886224" y="2586157"/>
            <a:ext cx="5904190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Incorporate user suggestions for improvements.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6386" y="3728442"/>
            <a:ext cx="1199912" cy="191988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86224" y="3968353"/>
            <a:ext cx="3149918" cy="393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kern="0" spc="-5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Iterative Development</a:t>
            </a:r>
            <a:endParaRPr lang="en-US" sz="2450" dirty="0"/>
          </a:p>
        </p:txBody>
      </p:sp>
      <p:sp>
        <p:nvSpPr>
          <p:cNvPr id="9" name="Text 4"/>
          <p:cNvSpPr/>
          <p:nvPr/>
        </p:nvSpPr>
        <p:spPr>
          <a:xfrm>
            <a:off x="7886224" y="4506039"/>
            <a:ext cx="5904190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Continuously refine features based on testing.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6386" y="5648325"/>
            <a:ext cx="1199912" cy="191988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86224" y="5888236"/>
            <a:ext cx="3149918" cy="393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kern="0" spc="-50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Problem Solving</a:t>
            </a:r>
            <a:endParaRPr lang="en-US" sz="2450" dirty="0"/>
          </a:p>
        </p:txBody>
      </p:sp>
      <p:sp>
        <p:nvSpPr>
          <p:cNvPr id="12" name="Text 6"/>
          <p:cNvSpPr/>
          <p:nvPr/>
        </p:nvSpPr>
        <p:spPr>
          <a:xfrm>
            <a:off x="7886224" y="6425922"/>
            <a:ext cx="5904190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Overcome challenges through creative solutions.</a:t>
            </a:r>
            <a:endParaRPr lang="en-US" sz="1850" dirty="0"/>
          </a:p>
        </p:txBody>
      </p:sp>
      <p:sp>
        <p:nvSpPr>
          <p:cNvPr id="13" name="Rectangle 12"/>
          <p:cNvSpPr/>
          <p:nvPr/>
        </p:nvSpPr>
        <p:spPr>
          <a:xfrm>
            <a:off x="12853555" y="7710055"/>
            <a:ext cx="1641763" cy="446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250</Words>
  <Application>Microsoft Office PowerPoint</Application>
  <PresentationFormat>Custom</PresentationFormat>
  <Paragraphs>77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Petrona Bold</vt:lpstr>
      <vt:lpstr>Inter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LENOVO</cp:lastModifiedBy>
  <cp:revision>2</cp:revision>
  <dcterms:created xsi:type="dcterms:W3CDTF">2024-10-26T18:19:13Z</dcterms:created>
  <dcterms:modified xsi:type="dcterms:W3CDTF">2024-10-26T18:24:17Z</dcterms:modified>
</cp:coreProperties>
</file>